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9"/>
  </p:notesMasterIdLst>
  <p:sldIdLst>
    <p:sldId id="256" r:id="rId2"/>
    <p:sldId id="260" r:id="rId3"/>
    <p:sldId id="262" r:id="rId4"/>
    <p:sldId id="284" r:id="rId5"/>
    <p:sldId id="285" r:id="rId6"/>
    <p:sldId id="286" r:id="rId7"/>
    <p:sldId id="287" r:id="rId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0"/>
      <p:bold r:id="rId11"/>
      <p:italic r:id="rId12"/>
      <p:boldItalic r:id="rId13"/>
    </p:embeddedFont>
    <p:embeddedFont>
      <p:font typeface="Bebas Neue" panose="020B0604020202020204" charset="0"/>
      <p:regular r:id="rId14"/>
    </p:embeddedFont>
    <p:embeddedFont>
      <p:font typeface="Intro " panose="02000000000000000000" pitchFamily="2" charset="0"/>
      <p:regular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Open Sans Extrabold" panose="020B0906030804020204" pitchFamily="34" charset="0"/>
      <p:bold r:id="rId20"/>
      <p:boldItalic r:id="rId21"/>
    </p:embeddedFont>
    <p:embeddedFont>
      <p:font typeface="Special Elit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9A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6C4D25C-41C3-4E9A-B03A-0902CE1385C3}">
  <a:tblStyle styleId="{26C4D25C-41C3-4E9A-B03A-0902CE1385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54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/Relationships>
</file>

<file path=ppt/media/image1.jpg>
</file>

<file path=ppt/media/image10.png>
</file>

<file path=ppt/media/image11.png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b83a3b4da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b83a3b4da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83a3b4da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83a3b4da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b83a3b4dab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b83a3b4dab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1168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b83a3b4dab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b83a3b4dab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645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b83a3b4dab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b83a3b4dab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1382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b83a3b4dab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b83a3b4dab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0383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69825" y="1162650"/>
            <a:ext cx="5804400" cy="21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92500" y="3418950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5009" y="3986746"/>
            <a:ext cx="999261" cy="957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/>
          </a:blip>
          <a:srcRect t="3955" r="41134" b="58653"/>
          <a:stretch/>
        </p:blipFill>
        <p:spPr>
          <a:xfrm>
            <a:off x="7067950" y="3637801"/>
            <a:ext cx="2364150" cy="156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4726" y="218883"/>
            <a:ext cx="999261" cy="957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638" y="225250"/>
            <a:ext cx="1196832" cy="2488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4726" y="1295561"/>
            <a:ext cx="999261" cy="957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59319" y="2452524"/>
            <a:ext cx="1082038" cy="103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320725" y="2793825"/>
            <a:ext cx="1540249" cy="52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27666" y="3947063"/>
            <a:ext cx="1082038" cy="103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279324" y="3257351"/>
            <a:ext cx="1540249" cy="52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7708" y="218883"/>
            <a:ext cx="999261" cy="957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14499" y="2713779"/>
            <a:ext cx="1324727" cy="2859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720" y="2679843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713" y="3761668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6179004" y="3651346"/>
            <a:ext cx="2600394" cy="72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1525" y="230200"/>
            <a:ext cx="2322975" cy="22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838" y="3761668"/>
            <a:ext cx="1050788" cy="100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>
            <a:spLocks noGrp="1"/>
          </p:cNvSpPr>
          <p:nvPr>
            <p:ph type="title"/>
          </p:nvPr>
        </p:nvSpPr>
        <p:spPr>
          <a:xfrm>
            <a:off x="2287100" y="1506588"/>
            <a:ext cx="4569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1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"/>
          </p:nvPr>
        </p:nvSpPr>
        <p:spPr>
          <a:xfrm>
            <a:off x="2241450" y="2487913"/>
            <a:ext cx="466110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6" name="Google Shape;7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03501" y="2783443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7415419" y="4703934"/>
            <a:ext cx="1619672" cy="552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7890567" y="4660398"/>
            <a:ext cx="1619672" cy="552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83322" y="-447172"/>
            <a:ext cx="1238678" cy="196433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270" y="1830943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66285" y="-719041"/>
            <a:ext cx="2332550" cy="223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9"/>
          <p:cNvPicPr preferRelativeResize="0"/>
          <p:nvPr/>
        </p:nvPicPr>
        <p:blipFill rotWithShape="1">
          <a:blip r:embed="rId7">
            <a:alphaModFix/>
          </a:blip>
          <a:srcRect t="57730" r="41134" b="4879"/>
          <a:stretch/>
        </p:blipFill>
        <p:spPr>
          <a:xfrm rot="10800000">
            <a:off x="-1950326" y="3261200"/>
            <a:ext cx="3372326" cy="2054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720000" y="30329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ubTitle" idx="1"/>
          </p:nvPr>
        </p:nvSpPr>
        <p:spPr>
          <a:xfrm>
            <a:off x="720000" y="3543266"/>
            <a:ext cx="2336400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title" idx="2"/>
          </p:nvPr>
        </p:nvSpPr>
        <p:spPr>
          <a:xfrm>
            <a:off x="3403800" y="30329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8" name="Google Shape;208;p25"/>
          <p:cNvSpPr txBox="1">
            <a:spLocks noGrp="1"/>
          </p:cNvSpPr>
          <p:nvPr>
            <p:ph type="subTitle" idx="3"/>
          </p:nvPr>
        </p:nvSpPr>
        <p:spPr>
          <a:xfrm>
            <a:off x="3403800" y="3543266"/>
            <a:ext cx="2336400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5"/>
          <p:cNvSpPr txBox="1">
            <a:spLocks noGrp="1"/>
          </p:cNvSpPr>
          <p:nvPr>
            <p:ph type="title" idx="4"/>
          </p:nvPr>
        </p:nvSpPr>
        <p:spPr>
          <a:xfrm>
            <a:off x="6087600" y="30329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10" name="Google Shape;210;p25"/>
          <p:cNvSpPr txBox="1">
            <a:spLocks noGrp="1"/>
          </p:cNvSpPr>
          <p:nvPr>
            <p:ph type="subTitle" idx="5"/>
          </p:nvPr>
        </p:nvSpPr>
        <p:spPr>
          <a:xfrm>
            <a:off x="6087600" y="3543266"/>
            <a:ext cx="2336400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7345765" y="-579087"/>
            <a:ext cx="1324725" cy="26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25"/>
          <p:cNvPicPr preferRelativeResize="0"/>
          <p:nvPr/>
        </p:nvPicPr>
        <p:blipFill rotWithShape="1">
          <a:blip r:embed="rId3">
            <a:alphaModFix/>
          </a:blip>
          <a:srcRect l="41138"/>
          <a:stretch/>
        </p:blipFill>
        <p:spPr>
          <a:xfrm rot="5400000">
            <a:off x="5678333" y="201631"/>
            <a:ext cx="1302850" cy="617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 rotWithShape="1">
          <a:blip r:embed="rId3">
            <a:alphaModFix/>
          </a:blip>
          <a:srcRect l="41455"/>
          <a:stretch/>
        </p:blipFill>
        <p:spPr>
          <a:xfrm rot="5400000">
            <a:off x="5171165" y="205142"/>
            <a:ext cx="1295828" cy="617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2604" y="216001"/>
            <a:ext cx="2600394" cy="72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618368" y="374911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824793" y="1435323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824793" y="374904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759218" y="374904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32604" y="815951"/>
            <a:ext cx="2600394" cy="72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45" y="3847418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438" y="2706568"/>
            <a:ext cx="1050788" cy="100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14499" y="2713779"/>
            <a:ext cx="1324727" cy="28590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6720" y="2679843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6713" y="3761668"/>
            <a:ext cx="1050788" cy="100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6179004" y="3651346"/>
            <a:ext cx="2600394" cy="72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41525" y="230200"/>
            <a:ext cx="2322975" cy="222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838" y="3761668"/>
            <a:ext cx="1050788" cy="1007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 1">
  <p:cSld name="BLANK_1_1_1_1_1_1_1_1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Google Shape;288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85898" y="1540455"/>
            <a:ext cx="1036983" cy="994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85898" y="426630"/>
            <a:ext cx="1036983" cy="994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32"/>
          <p:cNvPicPr preferRelativeResize="0"/>
          <p:nvPr/>
        </p:nvPicPr>
        <p:blipFill rotWithShape="1">
          <a:blip r:embed="rId3">
            <a:alphaModFix/>
          </a:blip>
          <a:srcRect t="57730" r="41134" b="4879"/>
          <a:stretch/>
        </p:blipFill>
        <p:spPr>
          <a:xfrm rot="10800000">
            <a:off x="43525" y="2883455"/>
            <a:ext cx="3962618" cy="2414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258268" y="-91425"/>
            <a:ext cx="1242011" cy="258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6246" y="2238621"/>
            <a:ext cx="3335250" cy="319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pecial Elite"/>
              <a:buNone/>
              <a:defRPr sz="3500">
                <a:solidFill>
                  <a:schemeClr val="dk1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71" r:id="rId5"/>
    <p:sldLayoutId id="2147483676" r:id="rId6"/>
    <p:sldLayoutId id="2147483677" r:id="rId7"/>
    <p:sldLayoutId id="214748367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ctrTitle"/>
          </p:nvPr>
        </p:nvSpPr>
        <p:spPr>
          <a:xfrm>
            <a:off x="953433" y="1979944"/>
            <a:ext cx="7237133" cy="21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rgbClr val="4D4D4D"/>
                </a:solidFill>
                <a:latin typeface="Intro " panose="02000000000000000000" pitchFamily="2" charset="0"/>
              </a:rPr>
              <a:t>Проект </a:t>
            </a:r>
            <a:r>
              <a:rPr lang="ru-RU" sz="3600" dirty="0" err="1">
                <a:solidFill>
                  <a:srgbClr val="DE9A7B"/>
                </a:solidFill>
                <a:latin typeface="Intro " panose="02000000000000000000" pitchFamily="2" charset="0"/>
              </a:rPr>
              <a:t>Яндекс.Презентации</a:t>
            </a:r>
            <a:endParaRPr sz="3600" dirty="0">
              <a:solidFill>
                <a:srgbClr val="DE9A7B"/>
              </a:solidFill>
              <a:latin typeface="Intro " panose="02000000000000000000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4425BA9-2465-4BA3-B11E-83E045D228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9"/>
          <p:cNvSpPr txBox="1">
            <a:spLocks noGrp="1"/>
          </p:cNvSpPr>
          <p:nvPr>
            <p:ph type="title"/>
          </p:nvPr>
        </p:nvSpPr>
        <p:spPr>
          <a:xfrm>
            <a:off x="2287100" y="1506588"/>
            <a:ext cx="45696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Intro " panose="02000000000000000000" pitchFamily="2" charset="0"/>
              </a:rPr>
              <a:t>Для кого</a:t>
            </a:r>
            <a:endParaRPr lang="en-US" dirty="0">
              <a:latin typeface="Intro " panose="02000000000000000000" pitchFamily="2" charset="0"/>
            </a:endParaRPr>
          </a:p>
        </p:txBody>
      </p:sp>
      <p:sp>
        <p:nvSpPr>
          <p:cNvPr id="344" name="Google Shape;344;p39"/>
          <p:cNvSpPr txBox="1">
            <a:spLocks noGrp="1"/>
          </p:cNvSpPr>
          <p:nvPr>
            <p:ph type="subTitle" idx="1"/>
          </p:nvPr>
        </p:nvSpPr>
        <p:spPr>
          <a:xfrm>
            <a:off x="2241450" y="2487913"/>
            <a:ext cx="466110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b="0" i="0" dirty="0">
                <a:solidFill>
                  <a:srgbClr val="57606A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Генератор будет полезен для широкого круга лиц, например ученики, не успевшие сделать домашнее задание, учителя, не успевшие подготовиться к уроку.</a:t>
            </a:r>
            <a:endParaRPr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Intro " panose="02000000000000000000" pitchFamily="2" charset="0"/>
              </a:rPr>
              <a:t>Конкуренты</a:t>
            </a:r>
            <a:endParaRPr dirty="0">
              <a:latin typeface="Intro " panose="02000000000000000000" pitchFamily="2" charset="0"/>
            </a:endParaRPr>
          </a:p>
        </p:txBody>
      </p:sp>
      <p:sp>
        <p:nvSpPr>
          <p:cNvPr id="361" name="Google Shape;361;p41"/>
          <p:cNvSpPr txBox="1">
            <a:spLocks noGrp="1"/>
          </p:cNvSpPr>
          <p:nvPr>
            <p:ph type="body" idx="1"/>
          </p:nvPr>
        </p:nvSpPr>
        <p:spPr>
          <a:xfrm>
            <a:off x="719999" y="1152475"/>
            <a:ext cx="406874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ru-RU" sz="2000" b="0" i="0" dirty="0">
                <a:solidFill>
                  <a:srgbClr val="57606A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Его отличие от других сервисов подобной тематики в грамотности составления, структурированности и приятном дизайне презентаций</a:t>
            </a:r>
            <a:endParaRPr sz="2000" dirty="0"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title" idx="6"/>
          </p:nvPr>
        </p:nvSpPr>
        <p:spPr>
          <a:xfrm>
            <a:off x="336336" y="4130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rgbClr val="24292F"/>
                </a:solidFill>
                <a:latin typeface="Intro 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М</a:t>
            </a:r>
            <a:r>
              <a:rPr lang="ru-RU" sz="3600" b="0" i="0" dirty="0">
                <a:solidFill>
                  <a:srgbClr val="24292F"/>
                </a:solidFill>
                <a:effectLst/>
                <a:latin typeface="Intro 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еню ввода темы</a:t>
            </a:r>
            <a:endParaRPr dirty="0">
              <a:latin typeface="Intro " panose="02000000000000000000" pitchFamily="2" charset="0"/>
            </a:endParaRPr>
          </a:p>
        </p:txBody>
      </p:sp>
      <p:sp>
        <p:nvSpPr>
          <p:cNvPr id="476" name="Google Shape;476;p54"/>
          <p:cNvSpPr txBox="1">
            <a:spLocks noGrp="1"/>
          </p:cNvSpPr>
          <p:nvPr>
            <p:ph type="subTitle" idx="3"/>
          </p:nvPr>
        </p:nvSpPr>
        <p:spPr>
          <a:xfrm>
            <a:off x="198407" y="1702011"/>
            <a:ext cx="3887618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Wingdings" panose="05000000000000000000" pitchFamily="2" charset="2"/>
              <a:buChar char="§"/>
            </a:pPr>
            <a:r>
              <a:rPr lang="ru-RU" sz="24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Меню ввода темы презентации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ru-RU" sz="24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ru-RU" sz="24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поле для ввода</a:t>
            </a: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ru-RU" sz="24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кнопка "Далее“</a:t>
            </a:r>
            <a:endParaRPr lang="en-US" sz="2400" b="0" i="0" dirty="0">
              <a:solidFill>
                <a:srgbClr val="24292F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742950" lvl="1" indent="-285750" algn="l">
              <a:buFont typeface="Wingdings" panose="05000000000000000000" pitchFamily="2" charset="2"/>
              <a:buChar char="§"/>
            </a:pPr>
            <a:r>
              <a:rPr lang="ru-RU" sz="24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Ползунок загрузки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8" name="Google Shape;508;p54"/>
          <p:cNvGrpSpPr/>
          <p:nvPr/>
        </p:nvGrpSpPr>
        <p:grpSpPr>
          <a:xfrm>
            <a:off x="5300722" y="1546101"/>
            <a:ext cx="3261626" cy="2706531"/>
            <a:chOff x="968025" y="1076750"/>
            <a:chExt cx="3994435" cy="3314623"/>
          </a:xfrm>
        </p:grpSpPr>
        <p:sp>
          <p:nvSpPr>
            <p:cNvPr id="509" name="Google Shape;509;p54"/>
            <p:cNvSpPr/>
            <p:nvPr/>
          </p:nvSpPr>
          <p:spPr>
            <a:xfrm>
              <a:off x="2363100" y="4354968"/>
              <a:ext cx="1204191" cy="36405"/>
            </a:xfrm>
            <a:custGeom>
              <a:avLst/>
              <a:gdLst/>
              <a:ahLst/>
              <a:cxnLst/>
              <a:rect l="l" t="t" r="r" b="b"/>
              <a:pathLst>
                <a:path w="33408" h="1010" extrusionOk="0">
                  <a:moveTo>
                    <a:pt x="0" y="0"/>
                  </a:moveTo>
                  <a:lnTo>
                    <a:pt x="0" y="428"/>
                  </a:lnTo>
                  <a:lnTo>
                    <a:pt x="0" y="444"/>
                  </a:lnTo>
                  <a:cubicBezTo>
                    <a:pt x="16" y="727"/>
                    <a:pt x="234" y="1010"/>
                    <a:pt x="590" y="1010"/>
                  </a:cubicBezTo>
                  <a:lnTo>
                    <a:pt x="32826" y="1010"/>
                  </a:lnTo>
                  <a:cubicBezTo>
                    <a:pt x="33173" y="1010"/>
                    <a:pt x="33399" y="727"/>
                    <a:pt x="33407" y="444"/>
                  </a:cubicBezTo>
                  <a:lnTo>
                    <a:pt x="33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4"/>
            <p:cNvSpPr/>
            <p:nvPr/>
          </p:nvSpPr>
          <p:spPr>
            <a:xfrm>
              <a:off x="2355530" y="3800182"/>
              <a:ext cx="1219619" cy="576071"/>
            </a:xfrm>
            <a:custGeom>
              <a:avLst/>
              <a:gdLst/>
              <a:ahLst/>
              <a:cxnLst/>
              <a:rect l="l" t="t" r="r" b="b"/>
              <a:pathLst>
                <a:path w="33836" h="15982" extrusionOk="0">
                  <a:moveTo>
                    <a:pt x="5823" y="1"/>
                  </a:moveTo>
                  <a:lnTo>
                    <a:pt x="4765" y="10846"/>
                  </a:lnTo>
                  <a:cubicBezTo>
                    <a:pt x="4692" y="11581"/>
                    <a:pt x="4304" y="12243"/>
                    <a:pt x="3691" y="12671"/>
                  </a:cubicBezTo>
                  <a:lnTo>
                    <a:pt x="461" y="14940"/>
                  </a:lnTo>
                  <a:cubicBezTo>
                    <a:pt x="0" y="15263"/>
                    <a:pt x="226" y="15982"/>
                    <a:pt x="800" y="15982"/>
                  </a:cubicBezTo>
                  <a:lnTo>
                    <a:pt x="33028" y="15982"/>
                  </a:lnTo>
                  <a:cubicBezTo>
                    <a:pt x="33601" y="15982"/>
                    <a:pt x="33836" y="15263"/>
                    <a:pt x="33367" y="14940"/>
                  </a:cubicBezTo>
                  <a:lnTo>
                    <a:pt x="30137" y="12671"/>
                  </a:lnTo>
                  <a:cubicBezTo>
                    <a:pt x="29523" y="12243"/>
                    <a:pt x="29136" y="11581"/>
                    <a:pt x="29063" y="10846"/>
                  </a:cubicBezTo>
                  <a:lnTo>
                    <a:pt x="280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4"/>
            <p:cNvSpPr/>
            <p:nvPr/>
          </p:nvSpPr>
          <p:spPr>
            <a:xfrm>
              <a:off x="968025" y="1076750"/>
              <a:ext cx="3994435" cy="2752972"/>
            </a:xfrm>
            <a:custGeom>
              <a:avLst/>
              <a:gdLst/>
              <a:ahLst/>
              <a:cxnLst/>
              <a:rect l="l" t="t" r="r" b="b"/>
              <a:pathLst>
                <a:path w="110818" h="76376" extrusionOk="0">
                  <a:moveTo>
                    <a:pt x="2682" y="0"/>
                  </a:moveTo>
                  <a:cubicBezTo>
                    <a:pt x="1204" y="0"/>
                    <a:pt x="1" y="1195"/>
                    <a:pt x="1" y="2673"/>
                  </a:cubicBezTo>
                  <a:lnTo>
                    <a:pt x="1" y="73703"/>
                  </a:lnTo>
                  <a:cubicBezTo>
                    <a:pt x="1" y="75180"/>
                    <a:pt x="1204" y="76375"/>
                    <a:pt x="2682" y="76375"/>
                  </a:cubicBezTo>
                  <a:lnTo>
                    <a:pt x="108136" y="76375"/>
                  </a:lnTo>
                  <a:cubicBezTo>
                    <a:pt x="109614" y="76375"/>
                    <a:pt x="110817" y="75180"/>
                    <a:pt x="110817" y="73703"/>
                  </a:cubicBezTo>
                  <a:lnTo>
                    <a:pt x="110817" y="2673"/>
                  </a:lnTo>
                  <a:cubicBezTo>
                    <a:pt x="110817" y="1195"/>
                    <a:pt x="109614" y="0"/>
                    <a:pt x="108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Рисунок 11" descr="Изображение выглядит как текст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B8F8FEE5-3C2A-4BE6-97BC-8C7EE5409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966" y="1702011"/>
            <a:ext cx="2779060" cy="193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41130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title" idx="6"/>
          </p:nvPr>
        </p:nvSpPr>
        <p:spPr>
          <a:xfrm>
            <a:off x="336336" y="4130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dirty="0">
                <a:solidFill>
                  <a:srgbClr val="24292F"/>
                </a:solidFill>
                <a:effectLst/>
                <a:latin typeface="Intro 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Меню выбора шаблона</a:t>
            </a:r>
            <a:endParaRPr sz="4000" dirty="0">
              <a:latin typeface="Intro 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6" name="Google Shape;476;p54"/>
          <p:cNvSpPr txBox="1">
            <a:spLocks noGrp="1"/>
          </p:cNvSpPr>
          <p:nvPr>
            <p:ph type="subTitle" idx="3"/>
          </p:nvPr>
        </p:nvSpPr>
        <p:spPr>
          <a:xfrm>
            <a:off x="198406" y="1702011"/>
            <a:ext cx="4373593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96900" indent="-457200" algn="l">
              <a:buFont typeface="Wingdings" panose="05000000000000000000" pitchFamily="2" charset="2"/>
              <a:buChar char="§"/>
            </a:pPr>
            <a:r>
              <a:rPr lang="ru-RU" sz="32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marL="596900" indent="-457200" algn="l">
              <a:buFont typeface="Wingdings" panose="05000000000000000000" pitchFamily="2" charset="2"/>
              <a:buChar char="§"/>
            </a:pPr>
            <a:r>
              <a:rPr lang="ru-RU" sz="32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Слайдер для выбора шаблона презентации</a:t>
            </a:r>
          </a:p>
          <a:p>
            <a:pPr marL="596900" indent="-457200" algn="l">
              <a:buFont typeface="Wingdings" panose="05000000000000000000" pitchFamily="2" charset="2"/>
              <a:buChar char="§"/>
            </a:pPr>
            <a:r>
              <a:rPr lang="ru-RU" sz="32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кнопка "Далее"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8" name="Google Shape;508;p54"/>
          <p:cNvGrpSpPr/>
          <p:nvPr/>
        </p:nvGrpSpPr>
        <p:grpSpPr>
          <a:xfrm>
            <a:off x="5300722" y="1546101"/>
            <a:ext cx="3261626" cy="2706531"/>
            <a:chOff x="968025" y="1076750"/>
            <a:chExt cx="3994435" cy="3314623"/>
          </a:xfrm>
        </p:grpSpPr>
        <p:sp>
          <p:nvSpPr>
            <p:cNvPr id="509" name="Google Shape;509;p54"/>
            <p:cNvSpPr/>
            <p:nvPr/>
          </p:nvSpPr>
          <p:spPr>
            <a:xfrm>
              <a:off x="2363100" y="4354968"/>
              <a:ext cx="1204191" cy="36405"/>
            </a:xfrm>
            <a:custGeom>
              <a:avLst/>
              <a:gdLst/>
              <a:ahLst/>
              <a:cxnLst/>
              <a:rect l="l" t="t" r="r" b="b"/>
              <a:pathLst>
                <a:path w="33408" h="1010" extrusionOk="0">
                  <a:moveTo>
                    <a:pt x="0" y="0"/>
                  </a:moveTo>
                  <a:lnTo>
                    <a:pt x="0" y="428"/>
                  </a:lnTo>
                  <a:lnTo>
                    <a:pt x="0" y="444"/>
                  </a:lnTo>
                  <a:cubicBezTo>
                    <a:pt x="16" y="727"/>
                    <a:pt x="234" y="1010"/>
                    <a:pt x="590" y="1010"/>
                  </a:cubicBezTo>
                  <a:lnTo>
                    <a:pt x="32826" y="1010"/>
                  </a:lnTo>
                  <a:cubicBezTo>
                    <a:pt x="33173" y="1010"/>
                    <a:pt x="33399" y="727"/>
                    <a:pt x="33407" y="444"/>
                  </a:cubicBezTo>
                  <a:lnTo>
                    <a:pt x="33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4"/>
            <p:cNvSpPr/>
            <p:nvPr/>
          </p:nvSpPr>
          <p:spPr>
            <a:xfrm>
              <a:off x="2355530" y="3800182"/>
              <a:ext cx="1219619" cy="576071"/>
            </a:xfrm>
            <a:custGeom>
              <a:avLst/>
              <a:gdLst/>
              <a:ahLst/>
              <a:cxnLst/>
              <a:rect l="l" t="t" r="r" b="b"/>
              <a:pathLst>
                <a:path w="33836" h="15982" extrusionOk="0">
                  <a:moveTo>
                    <a:pt x="5823" y="1"/>
                  </a:moveTo>
                  <a:lnTo>
                    <a:pt x="4765" y="10846"/>
                  </a:lnTo>
                  <a:cubicBezTo>
                    <a:pt x="4692" y="11581"/>
                    <a:pt x="4304" y="12243"/>
                    <a:pt x="3691" y="12671"/>
                  </a:cubicBezTo>
                  <a:lnTo>
                    <a:pt x="461" y="14940"/>
                  </a:lnTo>
                  <a:cubicBezTo>
                    <a:pt x="0" y="15263"/>
                    <a:pt x="226" y="15982"/>
                    <a:pt x="800" y="15982"/>
                  </a:cubicBezTo>
                  <a:lnTo>
                    <a:pt x="33028" y="15982"/>
                  </a:lnTo>
                  <a:cubicBezTo>
                    <a:pt x="33601" y="15982"/>
                    <a:pt x="33836" y="15263"/>
                    <a:pt x="33367" y="14940"/>
                  </a:cubicBezTo>
                  <a:lnTo>
                    <a:pt x="30137" y="12671"/>
                  </a:lnTo>
                  <a:cubicBezTo>
                    <a:pt x="29523" y="12243"/>
                    <a:pt x="29136" y="11581"/>
                    <a:pt x="29063" y="10846"/>
                  </a:cubicBezTo>
                  <a:lnTo>
                    <a:pt x="280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4"/>
            <p:cNvSpPr/>
            <p:nvPr/>
          </p:nvSpPr>
          <p:spPr>
            <a:xfrm>
              <a:off x="968025" y="1076750"/>
              <a:ext cx="3994435" cy="2752972"/>
            </a:xfrm>
            <a:custGeom>
              <a:avLst/>
              <a:gdLst/>
              <a:ahLst/>
              <a:cxnLst/>
              <a:rect l="l" t="t" r="r" b="b"/>
              <a:pathLst>
                <a:path w="110818" h="76376" extrusionOk="0">
                  <a:moveTo>
                    <a:pt x="2682" y="0"/>
                  </a:moveTo>
                  <a:cubicBezTo>
                    <a:pt x="1204" y="0"/>
                    <a:pt x="1" y="1195"/>
                    <a:pt x="1" y="2673"/>
                  </a:cubicBezTo>
                  <a:lnTo>
                    <a:pt x="1" y="73703"/>
                  </a:lnTo>
                  <a:cubicBezTo>
                    <a:pt x="1" y="75180"/>
                    <a:pt x="1204" y="76375"/>
                    <a:pt x="2682" y="76375"/>
                  </a:cubicBezTo>
                  <a:lnTo>
                    <a:pt x="108136" y="76375"/>
                  </a:lnTo>
                  <a:cubicBezTo>
                    <a:pt x="109614" y="76375"/>
                    <a:pt x="110817" y="75180"/>
                    <a:pt x="110817" y="73703"/>
                  </a:cubicBezTo>
                  <a:lnTo>
                    <a:pt x="110817" y="2673"/>
                  </a:lnTo>
                  <a:cubicBezTo>
                    <a:pt x="110817" y="1195"/>
                    <a:pt x="109614" y="0"/>
                    <a:pt x="108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Рисунок 4" descr="Изображение выглядит как текст, электроника, знак&#10;&#10;Автоматически созданное описание">
            <a:extLst>
              <a:ext uri="{FF2B5EF4-FFF2-40B4-BE49-F238E27FC236}">
                <a16:creationId xmlns:a16="http://schemas.microsoft.com/office/drawing/2014/main" id="{1422442A-2965-4A97-B485-9F9ED1CB1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3268" y="1676797"/>
            <a:ext cx="2576456" cy="1789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65796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title" idx="6"/>
          </p:nvPr>
        </p:nvSpPr>
        <p:spPr>
          <a:xfrm>
            <a:off x="336336" y="4130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dirty="0">
                <a:solidFill>
                  <a:srgbClr val="24292F"/>
                </a:solidFill>
                <a:effectLst/>
                <a:latin typeface="Intro " panose="02000000000000000000" pitchFamily="2" charset="0"/>
              </a:rPr>
              <a:t>предпросмотр готового результата</a:t>
            </a:r>
            <a:endParaRPr sz="4800" dirty="0">
              <a:latin typeface="Intro 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76" name="Google Shape;476;p54"/>
          <p:cNvSpPr txBox="1">
            <a:spLocks noGrp="1"/>
          </p:cNvSpPr>
          <p:nvPr>
            <p:ph type="subTitle" idx="3"/>
          </p:nvPr>
        </p:nvSpPr>
        <p:spPr>
          <a:xfrm>
            <a:off x="198406" y="1702011"/>
            <a:ext cx="4373593" cy="11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11200" indent="-571500" algn="l">
              <a:buFont typeface="Wingdings" panose="05000000000000000000" pitchFamily="2" charset="2"/>
              <a:buChar char="§"/>
            </a:pPr>
            <a:r>
              <a:rPr lang="ru-RU" sz="40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Заголовок</a:t>
            </a:r>
          </a:p>
          <a:p>
            <a:pPr marL="711200" indent="-571500" algn="l">
              <a:buFont typeface="Wingdings" panose="05000000000000000000" pitchFamily="2" charset="2"/>
              <a:buChar char="§"/>
            </a:pPr>
            <a:r>
              <a:rPr lang="ru-RU" sz="4000" dirty="0">
                <a:solidFill>
                  <a:srgbClr val="24292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</a:t>
            </a:r>
            <a:r>
              <a:rPr lang="ru-RU" sz="4000" b="0" i="0" dirty="0">
                <a:solidFill>
                  <a:srgbClr val="24292F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лайдер для просмотра презентации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8" name="Google Shape;508;p54"/>
          <p:cNvGrpSpPr/>
          <p:nvPr/>
        </p:nvGrpSpPr>
        <p:grpSpPr>
          <a:xfrm>
            <a:off x="5300722" y="1546101"/>
            <a:ext cx="3261626" cy="2706531"/>
            <a:chOff x="968025" y="1076750"/>
            <a:chExt cx="3994435" cy="3314623"/>
          </a:xfrm>
        </p:grpSpPr>
        <p:sp>
          <p:nvSpPr>
            <p:cNvPr id="509" name="Google Shape;509;p54"/>
            <p:cNvSpPr/>
            <p:nvPr/>
          </p:nvSpPr>
          <p:spPr>
            <a:xfrm>
              <a:off x="2363100" y="4354968"/>
              <a:ext cx="1204191" cy="36405"/>
            </a:xfrm>
            <a:custGeom>
              <a:avLst/>
              <a:gdLst/>
              <a:ahLst/>
              <a:cxnLst/>
              <a:rect l="l" t="t" r="r" b="b"/>
              <a:pathLst>
                <a:path w="33408" h="1010" extrusionOk="0">
                  <a:moveTo>
                    <a:pt x="0" y="0"/>
                  </a:moveTo>
                  <a:lnTo>
                    <a:pt x="0" y="428"/>
                  </a:lnTo>
                  <a:lnTo>
                    <a:pt x="0" y="444"/>
                  </a:lnTo>
                  <a:cubicBezTo>
                    <a:pt x="16" y="727"/>
                    <a:pt x="234" y="1010"/>
                    <a:pt x="590" y="1010"/>
                  </a:cubicBezTo>
                  <a:lnTo>
                    <a:pt x="32826" y="1010"/>
                  </a:lnTo>
                  <a:cubicBezTo>
                    <a:pt x="33173" y="1010"/>
                    <a:pt x="33399" y="727"/>
                    <a:pt x="33407" y="444"/>
                  </a:cubicBezTo>
                  <a:lnTo>
                    <a:pt x="33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4"/>
            <p:cNvSpPr/>
            <p:nvPr/>
          </p:nvSpPr>
          <p:spPr>
            <a:xfrm>
              <a:off x="2355530" y="3800182"/>
              <a:ext cx="1219619" cy="576071"/>
            </a:xfrm>
            <a:custGeom>
              <a:avLst/>
              <a:gdLst/>
              <a:ahLst/>
              <a:cxnLst/>
              <a:rect l="l" t="t" r="r" b="b"/>
              <a:pathLst>
                <a:path w="33836" h="15982" extrusionOk="0">
                  <a:moveTo>
                    <a:pt x="5823" y="1"/>
                  </a:moveTo>
                  <a:lnTo>
                    <a:pt x="4765" y="10846"/>
                  </a:lnTo>
                  <a:cubicBezTo>
                    <a:pt x="4692" y="11581"/>
                    <a:pt x="4304" y="12243"/>
                    <a:pt x="3691" y="12671"/>
                  </a:cubicBezTo>
                  <a:lnTo>
                    <a:pt x="461" y="14940"/>
                  </a:lnTo>
                  <a:cubicBezTo>
                    <a:pt x="0" y="15263"/>
                    <a:pt x="226" y="15982"/>
                    <a:pt x="800" y="15982"/>
                  </a:cubicBezTo>
                  <a:lnTo>
                    <a:pt x="33028" y="15982"/>
                  </a:lnTo>
                  <a:cubicBezTo>
                    <a:pt x="33601" y="15982"/>
                    <a:pt x="33836" y="15263"/>
                    <a:pt x="33367" y="14940"/>
                  </a:cubicBezTo>
                  <a:lnTo>
                    <a:pt x="30137" y="12671"/>
                  </a:lnTo>
                  <a:cubicBezTo>
                    <a:pt x="29523" y="12243"/>
                    <a:pt x="29136" y="11581"/>
                    <a:pt x="29063" y="10846"/>
                  </a:cubicBezTo>
                  <a:lnTo>
                    <a:pt x="280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4"/>
            <p:cNvSpPr/>
            <p:nvPr/>
          </p:nvSpPr>
          <p:spPr>
            <a:xfrm>
              <a:off x="968025" y="1076750"/>
              <a:ext cx="3994435" cy="2752972"/>
            </a:xfrm>
            <a:custGeom>
              <a:avLst/>
              <a:gdLst/>
              <a:ahLst/>
              <a:cxnLst/>
              <a:rect l="l" t="t" r="r" b="b"/>
              <a:pathLst>
                <a:path w="110818" h="76376" extrusionOk="0">
                  <a:moveTo>
                    <a:pt x="2682" y="0"/>
                  </a:moveTo>
                  <a:cubicBezTo>
                    <a:pt x="1204" y="0"/>
                    <a:pt x="1" y="1195"/>
                    <a:pt x="1" y="2673"/>
                  </a:cubicBezTo>
                  <a:lnTo>
                    <a:pt x="1" y="73703"/>
                  </a:lnTo>
                  <a:cubicBezTo>
                    <a:pt x="1" y="75180"/>
                    <a:pt x="1204" y="76375"/>
                    <a:pt x="2682" y="76375"/>
                  </a:cubicBezTo>
                  <a:lnTo>
                    <a:pt x="108136" y="76375"/>
                  </a:lnTo>
                  <a:cubicBezTo>
                    <a:pt x="109614" y="76375"/>
                    <a:pt x="110817" y="75180"/>
                    <a:pt x="110817" y="73703"/>
                  </a:cubicBezTo>
                  <a:lnTo>
                    <a:pt x="110817" y="2673"/>
                  </a:lnTo>
                  <a:cubicBezTo>
                    <a:pt x="110817" y="1195"/>
                    <a:pt x="109614" y="0"/>
                    <a:pt x="108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Рисунок 2" descr="Изображение выглядит как текст, монитор, электроника, экран&#10;&#10;Автоматически созданное описание">
            <a:extLst>
              <a:ext uri="{FF2B5EF4-FFF2-40B4-BE49-F238E27FC236}">
                <a16:creationId xmlns:a16="http://schemas.microsoft.com/office/drawing/2014/main" id="{A76532DC-1362-46A5-A8D9-470DB00A4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671" y="1766480"/>
            <a:ext cx="2685650" cy="178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178918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4"/>
          <p:cNvSpPr txBox="1">
            <a:spLocks noGrp="1"/>
          </p:cNvSpPr>
          <p:nvPr>
            <p:ph type="title" idx="6"/>
          </p:nvPr>
        </p:nvSpPr>
        <p:spPr>
          <a:xfrm>
            <a:off x="336336" y="41305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latin typeface="Intro " panose="020000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Пример работы программы </a:t>
            </a:r>
            <a:endParaRPr sz="2000" dirty="0">
              <a:latin typeface="Intro " panose="020000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508" name="Google Shape;508;p54"/>
          <p:cNvGrpSpPr/>
          <p:nvPr/>
        </p:nvGrpSpPr>
        <p:grpSpPr>
          <a:xfrm>
            <a:off x="2193281" y="1291041"/>
            <a:ext cx="4642578" cy="3852459"/>
            <a:chOff x="968025" y="1076750"/>
            <a:chExt cx="3994435" cy="3314623"/>
          </a:xfrm>
        </p:grpSpPr>
        <p:sp>
          <p:nvSpPr>
            <p:cNvPr id="509" name="Google Shape;509;p54"/>
            <p:cNvSpPr/>
            <p:nvPr/>
          </p:nvSpPr>
          <p:spPr>
            <a:xfrm>
              <a:off x="2363100" y="4354968"/>
              <a:ext cx="1204191" cy="36405"/>
            </a:xfrm>
            <a:custGeom>
              <a:avLst/>
              <a:gdLst/>
              <a:ahLst/>
              <a:cxnLst/>
              <a:rect l="l" t="t" r="r" b="b"/>
              <a:pathLst>
                <a:path w="33408" h="1010" extrusionOk="0">
                  <a:moveTo>
                    <a:pt x="0" y="0"/>
                  </a:moveTo>
                  <a:lnTo>
                    <a:pt x="0" y="428"/>
                  </a:lnTo>
                  <a:lnTo>
                    <a:pt x="0" y="444"/>
                  </a:lnTo>
                  <a:cubicBezTo>
                    <a:pt x="16" y="727"/>
                    <a:pt x="234" y="1010"/>
                    <a:pt x="590" y="1010"/>
                  </a:cubicBezTo>
                  <a:lnTo>
                    <a:pt x="32826" y="1010"/>
                  </a:lnTo>
                  <a:cubicBezTo>
                    <a:pt x="33173" y="1010"/>
                    <a:pt x="33399" y="727"/>
                    <a:pt x="33407" y="444"/>
                  </a:cubicBezTo>
                  <a:lnTo>
                    <a:pt x="33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54"/>
            <p:cNvSpPr/>
            <p:nvPr/>
          </p:nvSpPr>
          <p:spPr>
            <a:xfrm>
              <a:off x="2355530" y="3800182"/>
              <a:ext cx="1219619" cy="576071"/>
            </a:xfrm>
            <a:custGeom>
              <a:avLst/>
              <a:gdLst/>
              <a:ahLst/>
              <a:cxnLst/>
              <a:rect l="l" t="t" r="r" b="b"/>
              <a:pathLst>
                <a:path w="33836" h="15982" extrusionOk="0">
                  <a:moveTo>
                    <a:pt x="5823" y="1"/>
                  </a:moveTo>
                  <a:lnTo>
                    <a:pt x="4765" y="10846"/>
                  </a:lnTo>
                  <a:cubicBezTo>
                    <a:pt x="4692" y="11581"/>
                    <a:pt x="4304" y="12243"/>
                    <a:pt x="3691" y="12671"/>
                  </a:cubicBezTo>
                  <a:lnTo>
                    <a:pt x="461" y="14940"/>
                  </a:lnTo>
                  <a:cubicBezTo>
                    <a:pt x="0" y="15263"/>
                    <a:pt x="226" y="15982"/>
                    <a:pt x="800" y="15982"/>
                  </a:cubicBezTo>
                  <a:lnTo>
                    <a:pt x="33028" y="15982"/>
                  </a:lnTo>
                  <a:cubicBezTo>
                    <a:pt x="33601" y="15982"/>
                    <a:pt x="33836" y="15263"/>
                    <a:pt x="33367" y="14940"/>
                  </a:cubicBezTo>
                  <a:lnTo>
                    <a:pt x="30137" y="12671"/>
                  </a:lnTo>
                  <a:cubicBezTo>
                    <a:pt x="29523" y="12243"/>
                    <a:pt x="29136" y="11581"/>
                    <a:pt x="29063" y="10846"/>
                  </a:cubicBezTo>
                  <a:lnTo>
                    <a:pt x="280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54"/>
            <p:cNvSpPr/>
            <p:nvPr/>
          </p:nvSpPr>
          <p:spPr>
            <a:xfrm>
              <a:off x="968025" y="1076750"/>
              <a:ext cx="3994435" cy="2752972"/>
            </a:xfrm>
            <a:custGeom>
              <a:avLst/>
              <a:gdLst/>
              <a:ahLst/>
              <a:cxnLst/>
              <a:rect l="l" t="t" r="r" b="b"/>
              <a:pathLst>
                <a:path w="110818" h="76376" extrusionOk="0">
                  <a:moveTo>
                    <a:pt x="2682" y="0"/>
                  </a:moveTo>
                  <a:cubicBezTo>
                    <a:pt x="1204" y="0"/>
                    <a:pt x="1" y="1195"/>
                    <a:pt x="1" y="2673"/>
                  </a:cubicBezTo>
                  <a:lnTo>
                    <a:pt x="1" y="73703"/>
                  </a:lnTo>
                  <a:cubicBezTo>
                    <a:pt x="1" y="75180"/>
                    <a:pt x="1204" y="76375"/>
                    <a:pt x="2682" y="76375"/>
                  </a:cubicBezTo>
                  <a:lnTo>
                    <a:pt x="108136" y="76375"/>
                  </a:lnTo>
                  <a:cubicBezTo>
                    <a:pt x="109614" y="76375"/>
                    <a:pt x="110817" y="75180"/>
                    <a:pt x="110817" y="73703"/>
                  </a:cubicBezTo>
                  <a:lnTo>
                    <a:pt x="110817" y="2673"/>
                  </a:lnTo>
                  <a:cubicBezTo>
                    <a:pt x="110817" y="1195"/>
                    <a:pt x="109614" y="0"/>
                    <a:pt x="108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Пример работы">
            <a:hlinkClick r:id="" action="ppaction://media"/>
            <a:extLst>
              <a:ext uri="{FF2B5EF4-FFF2-40B4-BE49-F238E27FC236}">
                <a16:creationId xmlns:a16="http://schemas.microsoft.com/office/drawing/2014/main" id="{6FE2F8BA-37D6-4383-A164-D533B2878D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17086" y="1732884"/>
            <a:ext cx="4200693" cy="228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146707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 id="2"/>
            </p:par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8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Informally Solicited Project Proposal by Slidesgo">
  <a:themeElements>
    <a:clrScheme name="Simple Light">
      <a:dk1>
        <a:srgbClr val="191919"/>
      </a:dk1>
      <a:lt1>
        <a:srgbClr val="FFFFFF"/>
      </a:lt1>
      <a:dk2>
        <a:srgbClr val="595959"/>
      </a:dk2>
      <a:lt2>
        <a:srgbClr val="DA906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89</Words>
  <Application>Microsoft Office PowerPoint</Application>
  <PresentationFormat>Экран (16:9)</PresentationFormat>
  <Paragraphs>19</Paragraphs>
  <Slides>7</Slides>
  <Notes>7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Intro </vt:lpstr>
      <vt:lpstr>Open Sans</vt:lpstr>
      <vt:lpstr>Bebas Neue</vt:lpstr>
      <vt:lpstr>Special Elite</vt:lpstr>
      <vt:lpstr>Arial</vt:lpstr>
      <vt:lpstr>Barlow</vt:lpstr>
      <vt:lpstr>Open Sans Extrabold</vt:lpstr>
      <vt:lpstr>Wingdings</vt:lpstr>
      <vt:lpstr>Informally Solicited Project Proposal by Slidesgo</vt:lpstr>
      <vt:lpstr>Проект Яндекс.Презентации</vt:lpstr>
      <vt:lpstr>Для кого</vt:lpstr>
      <vt:lpstr>Конкуренты</vt:lpstr>
      <vt:lpstr>Меню ввода темы</vt:lpstr>
      <vt:lpstr>Меню выбора шаблона</vt:lpstr>
      <vt:lpstr>предпросмотр готового результата</vt:lpstr>
      <vt:lpstr>Пример работы программы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Яндекс.Презентации</dc:title>
  <cp:lastModifiedBy>5071</cp:lastModifiedBy>
  <cp:revision>4</cp:revision>
  <dcterms:modified xsi:type="dcterms:W3CDTF">2021-11-05T11:54:04Z</dcterms:modified>
</cp:coreProperties>
</file>